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8000345" cy="1800034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3152" y="104"/>
      </p:cViewPr>
      <p:guideLst>
        <p:guide orient="horz" pos="5670"/>
        <p:guide pos="5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899795" indent="0" algn="ctr">
              <a:buNone/>
              <a:defRPr sz="3935"/>
            </a:lvl2pPr>
            <a:lvl3pPr marL="1800225" indent="0" algn="ctr">
              <a:buNone/>
              <a:defRPr sz="3545"/>
            </a:lvl3pPr>
            <a:lvl4pPr marL="2700020" indent="0" algn="ctr">
              <a:buNone/>
              <a:defRPr sz="3150"/>
            </a:lvl4pPr>
            <a:lvl5pPr marL="3600450" indent="0" algn="ctr">
              <a:buNone/>
              <a:defRPr sz="3150"/>
            </a:lvl5pPr>
            <a:lvl6pPr marL="4500245" indent="0" algn="ctr">
              <a:buNone/>
              <a:defRPr sz="3150"/>
            </a:lvl6pPr>
            <a:lvl7pPr marL="5400040" indent="0" algn="ctr">
              <a:buNone/>
              <a:defRPr sz="3150"/>
            </a:lvl7pPr>
            <a:lvl8pPr marL="6300470" indent="0" algn="ctr">
              <a:buNone/>
              <a:defRPr sz="3150"/>
            </a:lvl8pPr>
            <a:lvl9pPr marL="7200265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899795" indent="0">
              <a:buNone/>
              <a:defRPr sz="3935">
                <a:solidFill>
                  <a:schemeClr val="tx1">
                    <a:tint val="75000"/>
                  </a:schemeClr>
                </a:solidFill>
              </a:defRPr>
            </a:lvl2pPr>
            <a:lvl3pPr marL="1800225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3pPr>
            <a:lvl4pPr marL="27000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45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4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04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47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26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0"/>
            </a:lvl2pPr>
            <a:lvl3pPr>
              <a:defRPr sz="4725"/>
            </a:lvl3pPr>
            <a:lvl4pPr>
              <a:defRPr sz="3935"/>
            </a:lvl4pPr>
            <a:lvl5pPr>
              <a:defRPr sz="3935"/>
            </a:lvl5pPr>
            <a:lvl6pPr>
              <a:defRPr sz="3935"/>
            </a:lvl6pPr>
            <a:lvl7pPr>
              <a:defRPr sz="3935"/>
            </a:lvl7pPr>
            <a:lvl8pPr>
              <a:defRPr sz="3935"/>
            </a:lvl8pPr>
            <a:lvl9pPr>
              <a:defRPr sz="39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899795" indent="0">
              <a:buNone/>
              <a:defRPr sz="5510"/>
            </a:lvl2pPr>
            <a:lvl3pPr marL="1800225" indent="0">
              <a:buNone/>
              <a:defRPr sz="4725"/>
            </a:lvl3pPr>
            <a:lvl4pPr marL="2700020" indent="0">
              <a:buNone/>
              <a:defRPr sz="3935"/>
            </a:lvl4pPr>
            <a:lvl5pPr marL="3600450" indent="0">
              <a:buNone/>
              <a:defRPr sz="3935"/>
            </a:lvl5pPr>
            <a:lvl6pPr marL="4500245" indent="0">
              <a:buNone/>
              <a:defRPr sz="3935"/>
            </a:lvl6pPr>
            <a:lvl7pPr marL="5400040" indent="0">
              <a:buNone/>
              <a:defRPr sz="3935"/>
            </a:lvl7pPr>
            <a:lvl8pPr marL="6300470" indent="0">
              <a:buNone/>
              <a:defRPr sz="3935"/>
            </a:lvl8pPr>
            <a:lvl9pPr marL="7200265" indent="0">
              <a:buNone/>
              <a:defRPr sz="393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800225" rtl="0" eaLnBrk="1" latinLnBrk="0" hangingPunct="1">
        <a:lnSpc>
          <a:spcPct val="90000"/>
        </a:lnSpc>
        <a:spcBef>
          <a:spcPct val="0"/>
        </a:spcBef>
        <a:buNone/>
        <a:defRPr sz="86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15" indent="-450215" algn="l" defTabSz="1800225" rtl="0" eaLnBrk="1" latinLnBrk="0" hangingPunct="1">
        <a:lnSpc>
          <a:spcPct val="90000"/>
        </a:lnSpc>
        <a:spcBef>
          <a:spcPts val="1970"/>
        </a:spcBef>
        <a:buFont typeface="Arial" panose="020B0604020202020204" pitchFamily="34" charset="0"/>
        <a:buChar char="•"/>
        <a:defRPr sz="5510" kern="1200">
          <a:solidFill>
            <a:schemeClr val="tx1"/>
          </a:solidFill>
          <a:latin typeface="+mn-lt"/>
          <a:ea typeface="+mn-ea"/>
          <a:cs typeface="+mn-cs"/>
        </a:defRPr>
      </a:lvl1pPr>
      <a:lvl2pPr marL="135001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4980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935" kern="1200">
          <a:solidFill>
            <a:schemeClr val="tx1"/>
          </a:solidFill>
          <a:latin typeface="+mn-lt"/>
          <a:ea typeface="+mn-ea"/>
          <a:cs typeface="+mn-cs"/>
        </a:defRPr>
      </a:lvl3pPr>
      <a:lvl4pPr marL="315023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405003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95046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85025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75005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65048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1pPr>
      <a:lvl2pPr marL="89979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3pPr>
      <a:lvl4pPr marL="270002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360045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50024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40004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30047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20026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RbC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115" y="5013960"/>
            <a:ext cx="4856400" cy="13630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17388" y="9001125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4—source data 3. PowerPoint file containing original western blots for Figure 4g,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056" y="3103968"/>
            <a:ext cx="17785600" cy="4807732"/>
            <a:chOff x="-2080397" y="1656148"/>
            <a:chExt cx="34082447" cy="9213028"/>
          </a:xfrm>
        </p:grpSpPr>
        <p:grpSp>
          <p:nvGrpSpPr>
            <p:cNvPr id="4" name="组合 3"/>
            <p:cNvGrpSpPr/>
            <p:nvPr/>
          </p:nvGrpSpPr>
          <p:grpSpPr>
            <a:xfrm>
              <a:off x="11241337" y="4595411"/>
              <a:ext cx="9875091" cy="5763919"/>
              <a:chOff x="11763449" y="12578916"/>
              <a:chExt cx="11150340" cy="624801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1763449" y="12578916"/>
                <a:ext cx="11150340" cy="6248014"/>
                <a:chOff x="11585622" y="1525348"/>
                <a:chExt cx="9077325" cy="3571875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109497" y="1525348"/>
                  <a:ext cx="8553450" cy="3571875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585622" y="1712644"/>
                  <a:ext cx="523875" cy="3057525"/>
                </a:xfrm>
                <a:prstGeom prst="rect">
                  <a:avLst/>
                </a:prstGeom>
              </p:spPr>
            </p:pic>
          </p:grpSp>
          <p:sp>
            <p:nvSpPr>
              <p:cNvPr id="6" name="矩形 5"/>
              <p:cNvSpPr/>
              <p:nvPr/>
            </p:nvSpPr>
            <p:spPr>
              <a:xfrm>
                <a:off x="12406962" y="13941431"/>
                <a:ext cx="10487837" cy="2323680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-334112" y="4111317"/>
              <a:ext cx="9246279" cy="5862497"/>
              <a:chOff x="1272302" y="12480341"/>
              <a:chExt cx="9246279" cy="586249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272302" y="12480341"/>
                <a:ext cx="9068921" cy="5862497"/>
                <a:chOff x="3840256" y="3738703"/>
                <a:chExt cx="8701507" cy="4398308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416938" y="3812661"/>
                  <a:ext cx="8124825" cy="4324350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840256" y="3738703"/>
                  <a:ext cx="638175" cy="4210050"/>
                </a:xfrm>
                <a:prstGeom prst="rect">
                  <a:avLst/>
                </a:prstGeom>
              </p:spPr>
            </p:pic>
          </p:grpSp>
          <p:sp>
            <p:nvSpPr>
              <p:cNvPr id="11" name="矩形 10"/>
              <p:cNvSpPr/>
              <p:nvPr/>
            </p:nvSpPr>
            <p:spPr>
              <a:xfrm>
                <a:off x="2100138" y="14459535"/>
                <a:ext cx="8418443" cy="1957978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080397" y="1656148"/>
              <a:ext cx="10680615" cy="226997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375746" y="9414470"/>
              <a:ext cx="2877671" cy="1002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67433" y="1897315"/>
              <a:ext cx="11961150" cy="259191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028582" y="2586369"/>
              <a:ext cx="10973467" cy="237788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5393612" y="9829968"/>
              <a:ext cx="2877671" cy="1002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475007" y="9866533"/>
              <a:ext cx="2877671" cy="1002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RbcL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623852" y="5315731"/>
              <a:ext cx="8378198" cy="1786140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149</Words>
  <Application>WPS 演示</Application>
  <PresentationFormat>自定义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等线 Light</vt:lpstr>
      <vt:lpstr>Calibri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王鑫</cp:lastModifiedBy>
  <cp:revision>5</cp:revision>
  <dcterms:created xsi:type="dcterms:W3CDTF">2026-03-26T06:05:00Z</dcterms:created>
  <dcterms:modified xsi:type="dcterms:W3CDTF">2026-03-27T04:04:24Z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EE63CBDBB91E44559FA88AA6F8E8D1D3_12</vt:lpwstr>
  </property>
  <property fmtid="{D5CDD505-2E9C-101B-9397-08002B2CF9AE}" pid="3" name="KSOProductBuildVer">
    <vt:lpwstr>2052-12.1.0.25225</vt:lpwstr>
  </property>
</Properties>
</file>